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 id="264" r:id="rId19"/>
    <p:sldId id="265" r:id="rId2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64" d="100"/>
          <a:sy n="64" d="100"/>
        </p:scale>
        <p:origin x="954" y="6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4-11-2024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4-11-2024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4/11/2024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4/11/2024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4/11/2024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4/11/2024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4/11/2024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1688675"/>
            <a:ext cx="11006402" cy="4363971"/>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1"/>
            <a:ext cx="11006401" cy="696988"/>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4/11/2024</a:t>
            </a:fld>
            <a:endParaRPr lang="nl-NL"/>
          </a:p>
        </p:txBody>
      </p:sp>
      <p:sp>
        <p:nvSpPr>
          <p:cNvPr id="2" name="Titel 1"/>
          <p:cNvSpPr>
            <a:spLocks noGrp="1"/>
          </p:cNvSpPr>
          <p:nvPr>
            <p:ph type="title"/>
          </p:nvPr>
        </p:nvSpPr>
        <p:spPr>
          <a:xfrm>
            <a:off x="575999" y="576000"/>
            <a:ext cx="11006401" cy="553553"/>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4/11/2024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4/11/2024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4/11/2024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2100" b="0" i="0">
                <a:latin typeface="Calibri"/>
              </a:rPr>
              <a:t>## Oefening 1</a:t>
            </a:r>
            <a:endParaRPr sz="2100" b="0" i="0">
              <a:latin typeface="Calibri"/>
            </a:endParaRPr>
          </a:p>
          <a:p>
            <a:endParaRPr sz="2100" b="0" i="0">
              <a:latin typeface="Calibri"/>
            </a:endParaRPr>
          </a:p>
          <a:p>
            <a:r>
              <a:rPr sz="2100" b="0" i="0">
                <a:latin typeface="Calibri"/>
              </a:rPr>
              <a:t>Pas aan de hand van een Smith kaart om een antenne van 128 Ohm aan aan een striplijn printbaan van 50 Ohm voor een frequentie van 1.2 GHz ($\lambda$= 12.5 cm; $\epsilon_r$=4).Doe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endParaRPr sz="2100" b="0" i="0">
              <a:latin typeface="Calibri"/>
            </a:endParaRPr>
          </a:p>
          <a:p>
            <a:endParaRPr sz="21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impedantie Z</a:t>
            </a:r>
            <a:endParaRPr sz="3200" b="1" i="0">
              <a:latin typeface="Arial"/>
            </a:endParaRPr>
          </a:p>
        </p:txBody>
      </p:sp>
      <p:pic>
        <p:nvPicPr>
          <p:cNvPr id="3" name="Picture 2" descr="image.png"/>
          <p:cNvPicPr>
            <a:picLocks noChangeAspect="1"/>
          </p:cNvPicPr>
          <p:nvPr/>
        </p:nvPicPr>
        <p:blipFill>
          <a:blip r:embed="rId2"/>
          <a:stretch>
            <a:fillRect/>
          </a:stretch>
        </p:blipFill>
        <p:spPr>
          <a:xfrm>
            <a:off x="3581400" y="1179576"/>
            <a:ext cx="5029200" cy="50292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1900" b="1" i="0">
                <a:latin typeface="Arial"/>
              </a:rPr>
              <a:t>Smith kaart van de admittantie waarop de cirkels van constant reeel en imaginair van de admittantie aangegeven zijn.</a:t>
            </a:r>
            <a:endParaRPr sz="1900" b="1" i="0">
              <a:latin typeface="Arial"/>
            </a:endParaRPr>
          </a:p>
        </p:txBody>
      </p:sp>
      <p:pic>
        <p:nvPicPr>
          <p:cNvPr id="3" name="Picture 2" descr="image.png"/>
          <p:cNvPicPr>
            <a:picLocks noChangeAspect="1"/>
          </p:cNvPicPr>
          <p:nvPr/>
        </p:nvPicPr>
        <p:blipFill>
          <a:blip r:embed="rId2"/>
          <a:stretch>
            <a:fillRect/>
          </a:stretch>
        </p:blipFill>
        <p:spPr>
          <a:xfrm>
            <a:off x="3581400" y="1179576"/>
            <a:ext cx="5029200" cy="50292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581400" y="1179576"/>
            <a:ext cx="5029200" cy="50292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3729037" y="2084831"/>
            <a:ext cx="4733925" cy="81915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gevraagde aanpassing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6641" y="1179576"/>
            <a:ext cx="12158717" cy="50292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Spanningen en stromen op de verschillende delen van het circuit.</a:t>
            </a:r>
            <a:endParaRPr sz="2700" b="1" i="0">
              <a:latin typeface="Arial"/>
            </a:endParaRPr>
          </a:p>
        </p:txBody>
      </p:sp>
      <p:pic>
        <p:nvPicPr>
          <p:cNvPr id="3" name="Picture 2" descr="image.png"/>
          <p:cNvPicPr>
            <a:picLocks noChangeAspect="1"/>
          </p:cNvPicPr>
          <p:nvPr/>
        </p:nvPicPr>
        <p:blipFill>
          <a:blip r:embed="rId2"/>
          <a:stretch>
            <a:fillRect/>
          </a:stretch>
        </p:blipFill>
        <p:spPr>
          <a:xfrm>
            <a:off x="0" y="1179576"/>
            <a:ext cx="12192000" cy="50292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57</cp:revision>
  <dcterms:created xsi:type="dcterms:W3CDTF">2017-06-28T07:18:12Z</dcterms:created>
  <dcterms:modified xsi:type="dcterms:W3CDTF">2024-11-04T20:35:41Z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